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0"/>
  </p:notesMasterIdLst>
  <p:sldIdLst>
    <p:sldId id="256" r:id="rId5"/>
    <p:sldId id="257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Ukena" userId="13e1f74f-063c-4013-a034-309de61dad60" providerId="ADAL" clId="{53AEA380-6656-460E-952C-24C235BF2395}"/>
    <pc:docChg chg="undo custSel delSld modSld">
      <pc:chgData name="Doug Ukena" userId="13e1f74f-063c-4013-a034-309de61dad60" providerId="ADAL" clId="{53AEA380-6656-460E-952C-24C235BF2395}" dt="2024-02-27T15:34:50.464" v="446" actId="2696"/>
      <pc:docMkLst>
        <pc:docMk/>
      </pc:docMkLst>
      <pc:sldChg chg="modSp mod">
        <pc:chgData name="Doug Ukena" userId="13e1f74f-063c-4013-a034-309de61dad60" providerId="ADAL" clId="{53AEA380-6656-460E-952C-24C235BF2395}" dt="2024-02-26T20:08:02.705" v="24" actId="20577"/>
        <pc:sldMkLst>
          <pc:docMk/>
          <pc:sldMk cId="1577374787" sldId="256"/>
        </pc:sldMkLst>
        <pc:spChg chg="mod">
          <ac:chgData name="Doug Ukena" userId="13e1f74f-063c-4013-a034-309de61dad60" providerId="ADAL" clId="{53AEA380-6656-460E-952C-24C235BF2395}" dt="2024-02-26T20:08:02.705" v="24" actId="20577"/>
          <ac:spMkLst>
            <pc:docMk/>
            <pc:sldMk cId="1577374787" sldId="256"/>
            <ac:spMk id="2" creationId="{16FC2F99-675A-48EC-882F-B2A7D5CF0181}"/>
          </ac:spMkLst>
        </pc:spChg>
        <pc:spChg chg="mod">
          <ac:chgData name="Doug Ukena" userId="13e1f74f-063c-4013-a034-309de61dad60" providerId="ADAL" clId="{53AEA380-6656-460E-952C-24C235BF2395}" dt="2024-02-26T20:07:50.619" v="23" actId="1076"/>
          <ac:spMkLst>
            <pc:docMk/>
            <pc:sldMk cId="1577374787" sldId="256"/>
            <ac:spMk id="3" creationId="{77978425-CED2-478D-B7C7-AE375512D292}"/>
          </ac:spMkLst>
        </pc:spChg>
      </pc:sldChg>
      <pc:sldChg chg="addSp delSp modSp mod">
        <pc:chgData name="Doug Ukena" userId="13e1f74f-063c-4013-a034-309de61dad60" providerId="ADAL" clId="{53AEA380-6656-460E-952C-24C235BF2395}" dt="2024-02-27T15:28:43.177" v="265" actId="20577"/>
        <pc:sldMkLst>
          <pc:docMk/>
          <pc:sldMk cId="2657842518" sldId="257"/>
        </pc:sldMkLst>
        <pc:spChg chg="del">
          <ac:chgData name="Doug Ukena" userId="13e1f74f-063c-4013-a034-309de61dad60" providerId="ADAL" clId="{53AEA380-6656-460E-952C-24C235BF2395}" dt="2024-02-27T15:26:34.702" v="210" actId="21"/>
          <ac:spMkLst>
            <pc:docMk/>
            <pc:sldMk cId="2657842518" sldId="257"/>
            <ac:spMk id="5" creationId="{E39E00C2-E860-8D42-8E15-8AEF07C40922}"/>
          </ac:spMkLst>
        </pc:spChg>
        <pc:spChg chg="mod">
          <ac:chgData name="Doug Ukena" userId="13e1f74f-063c-4013-a034-309de61dad60" providerId="ADAL" clId="{53AEA380-6656-460E-952C-24C235BF2395}" dt="2024-02-27T15:26:25.181" v="208"/>
          <ac:spMkLst>
            <pc:docMk/>
            <pc:sldMk cId="2657842518" sldId="257"/>
            <ac:spMk id="7" creationId="{A44A0C17-5881-4DFE-BE02-FF9FE5906A36}"/>
          </ac:spMkLst>
        </pc:spChg>
        <pc:spChg chg="mod">
          <ac:chgData name="Doug Ukena" userId="13e1f74f-063c-4013-a034-309de61dad60" providerId="ADAL" clId="{53AEA380-6656-460E-952C-24C235BF2395}" dt="2024-02-27T15:28:43.177" v="265" actId="20577"/>
          <ac:spMkLst>
            <pc:docMk/>
            <pc:sldMk cId="2657842518" sldId="257"/>
            <ac:spMk id="10" creationId="{56671039-3A9B-4EC8-AFFD-5E48F488AA70}"/>
          </ac:spMkLst>
        </pc:spChg>
        <pc:spChg chg="add del mod">
          <ac:chgData name="Doug Ukena" userId="13e1f74f-063c-4013-a034-309de61dad60" providerId="ADAL" clId="{53AEA380-6656-460E-952C-24C235BF2395}" dt="2024-02-27T15:25:19.234" v="31" actId="21"/>
          <ac:spMkLst>
            <pc:docMk/>
            <pc:sldMk cId="2657842518" sldId="257"/>
            <ac:spMk id="11" creationId="{425AB8F5-056D-B841-3329-BAF7BB3E4688}"/>
          </ac:spMkLst>
        </pc:spChg>
        <pc:picChg chg="add mod">
          <ac:chgData name="Doug Ukena" userId="13e1f74f-063c-4013-a034-309de61dad60" providerId="ADAL" clId="{53AEA380-6656-460E-952C-24C235BF2395}" dt="2024-02-27T15:25:21.909" v="32" actId="1076"/>
          <ac:picMkLst>
            <pc:docMk/>
            <pc:sldMk cId="2657842518" sldId="257"/>
            <ac:picMk id="6" creationId="{386E2699-4057-A1C3-23C5-54606D6D4793}"/>
          </ac:picMkLst>
        </pc:picChg>
        <pc:picChg chg="del">
          <ac:chgData name="Doug Ukena" userId="13e1f74f-063c-4013-a034-309de61dad60" providerId="ADAL" clId="{53AEA380-6656-460E-952C-24C235BF2395}" dt="2024-02-27T15:26:29.432" v="209" actId="21"/>
          <ac:picMkLst>
            <pc:docMk/>
            <pc:sldMk cId="2657842518" sldId="257"/>
            <ac:picMk id="8" creationId="{5B4D17F6-598E-D319-E33D-C961AA8433D5}"/>
          </ac:picMkLst>
        </pc:picChg>
        <pc:picChg chg="add mod">
          <ac:chgData name="Doug Ukena" userId="13e1f74f-063c-4013-a034-309de61dad60" providerId="ADAL" clId="{53AEA380-6656-460E-952C-24C235BF2395}" dt="2024-02-27T15:27:22.039" v="214" actId="1076"/>
          <ac:picMkLst>
            <pc:docMk/>
            <pc:sldMk cId="2657842518" sldId="257"/>
            <ac:picMk id="15" creationId="{02734CFF-5C20-6629-348D-532B2C200D56}"/>
          </ac:picMkLst>
        </pc:picChg>
        <pc:picChg chg="del">
          <ac:chgData name="Doug Ukena" userId="13e1f74f-063c-4013-a034-309de61dad60" providerId="ADAL" clId="{53AEA380-6656-460E-952C-24C235BF2395}" dt="2024-02-27T15:24:59.727" v="28" actId="478"/>
          <ac:picMkLst>
            <pc:docMk/>
            <pc:sldMk cId="2657842518" sldId="257"/>
            <ac:picMk id="19" creationId="{53F6CF12-4981-4949-80E9-F7577099382B}"/>
          </ac:picMkLst>
        </pc:picChg>
      </pc:sldChg>
      <pc:sldChg chg="del">
        <pc:chgData name="Doug Ukena" userId="13e1f74f-063c-4013-a034-309de61dad60" providerId="ADAL" clId="{53AEA380-6656-460E-952C-24C235BF2395}" dt="2024-02-27T14:10:04.836" v="25" actId="2696"/>
        <pc:sldMkLst>
          <pc:docMk/>
          <pc:sldMk cId="3418646368" sldId="258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3002522055" sldId="259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2186224350" sldId="260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278356058" sldId="263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1037411612" sldId="264"/>
        </pc:sldMkLst>
      </pc:sldChg>
      <pc:sldChg chg="addSp delSp modSp mod">
        <pc:chgData name="Doug Ukena" userId="13e1f74f-063c-4013-a034-309de61dad60" providerId="ADAL" clId="{53AEA380-6656-460E-952C-24C235BF2395}" dt="2024-02-27T15:32:51.300" v="398" actId="2711"/>
        <pc:sldMkLst>
          <pc:docMk/>
          <pc:sldMk cId="1955188919" sldId="266"/>
        </pc:sldMkLst>
        <pc:spChg chg="mod">
          <ac:chgData name="Doug Ukena" userId="13e1f74f-063c-4013-a034-309de61dad60" providerId="ADAL" clId="{53AEA380-6656-460E-952C-24C235BF2395}" dt="2024-02-27T15:32:30.202" v="397" actId="207"/>
          <ac:spMkLst>
            <pc:docMk/>
            <pc:sldMk cId="1955188919" sldId="266"/>
            <ac:spMk id="3" creationId="{C0FF8500-71A9-8C11-82B3-677AAE40A004}"/>
          </ac:spMkLst>
        </pc:spChg>
        <pc:spChg chg="add del mod">
          <ac:chgData name="Doug Ukena" userId="13e1f74f-063c-4013-a034-309de61dad60" providerId="ADAL" clId="{53AEA380-6656-460E-952C-24C235BF2395}" dt="2024-02-27T15:29:02.338" v="268" actId="21"/>
          <ac:spMkLst>
            <pc:docMk/>
            <pc:sldMk cId="1955188919" sldId="266"/>
            <ac:spMk id="6" creationId="{97952091-D9BF-D2E4-E9D8-C8C36F03CB9C}"/>
          </ac:spMkLst>
        </pc:spChg>
        <pc:spChg chg="mod">
          <ac:chgData name="Doug Ukena" userId="13e1f74f-063c-4013-a034-309de61dad60" providerId="ADAL" clId="{53AEA380-6656-460E-952C-24C235BF2395}" dt="2024-02-27T15:32:51.300" v="398" actId="2711"/>
          <ac:spMkLst>
            <pc:docMk/>
            <pc:sldMk cId="1955188919" sldId="266"/>
            <ac:spMk id="8" creationId="{7FF38C92-0D2D-F633-709B-F63DEC2B4E26}"/>
          </ac:spMkLst>
        </pc:spChg>
        <pc:picChg chg="del">
          <ac:chgData name="Doug Ukena" userId="13e1f74f-063c-4013-a034-309de61dad60" providerId="ADAL" clId="{53AEA380-6656-460E-952C-24C235BF2395}" dt="2024-02-27T15:28:51.851" v="266" actId="478"/>
          <ac:picMkLst>
            <pc:docMk/>
            <pc:sldMk cId="1955188919" sldId="266"/>
            <ac:picMk id="7" creationId="{24E30C38-3C8A-4EE1-3B6A-654AF5E7E072}"/>
          </ac:picMkLst>
        </pc:picChg>
        <pc:picChg chg="del">
          <ac:chgData name="Doug Ukena" userId="13e1f74f-063c-4013-a034-309de61dad60" providerId="ADAL" clId="{53AEA380-6656-460E-952C-24C235BF2395}" dt="2024-02-27T15:28:53.538" v="267" actId="478"/>
          <ac:picMkLst>
            <pc:docMk/>
            <pc:sldMk cId="1955188919" sldId="266"/>
            <ac:picMk id="10" creationId="{2B4B2B2E-1E9C-4C14-F695-BFACA07DF481}"/>
          </ac:picMkLst>
        </pc:picChg>
        <pc:picChg chg="add mod">
          <ac:chgData name="Doug Ukena" userId="13e1f74f-063c-4013-a034-309de61dad60" providerId="ADAL" clId="{53AEA380-6656-460E-952C-24C235BF2395}" dt="2024-02-27T15:29:49.685" v="272" actId="1076"/>
          <ac:picMkLst>
            <pc:docMk/>
            <pc:sldMk cId="1955188919" sldId="266"/>
            <ac:picMk id="11" creationId="{897F61FF-722D-949C-6453-614EA64DA830}"/>
          </ac:picMkLst>
        </pc:picChg>
        <pc:picChg chg="add mod">
          <ac:chgData name="Doug Ukena" userId="13e1f74f-063c-4013-a034-309de61dad60" providerId="ADAL" clId="{53AEA380-6656-460E-952C-24C235BF2395}" dt="2024-02-27T15:31:09.886" v="314" actId="1076"/>
          <ac:picMkLst>
            <pc:docMk/>
            <pc:sldMk cId="1955188919" sldId="266"/>
            <ac:picMk id="13" creationId="{7549CFCC-EE3E-C4D3-F1D1-D1EA84DC0D21}"/>
          </ac:picMkLst>
        </pc:picChg>
      </pc:sldChg>
      <pc:sldChg chg="addSp delSp modSp mod">
        <pc:chgData name="Doug Ukena" userId="13e1f74f-063c-4013-a034-309de61dad60" providerId="ADAL" clId="{53AEA380-6656-460E-952C-24C235BF2395}" dt="2024-02-27T15:34:42.289" v="444" actId="207"/>
        <pc:sldMkLst>
          <pc:docMk/>
          <pc:sldMk cId="1726415674" sldId="267"/>
        </pc:sldMkLst>
        <pc:spChg chg="mod">
          <ac:chgData name="Doug Ukena" userId="13e1f74f-063c-4013-a034-309de61dad60" providerId="ADAL" clId="{53AEA380-6656-460E-952C-24C235BF2395}" dt="2024-02-27T15:34:42.289" v="444" actId="207"/>
          <ac:spMkLst>
            <pc:docMk/>
            <pc:sldMk cId="1726415674" sldId="267"/>
            <ac:spMk id="3" creationId="{13579DCA-D4E9-4FC0-C672-C24231775940}"/>
          </ac:spMkLst>
        </pc:spChg>
        <pc:spChg chg="del mod">
          <ac:chgData name="Doug Ukena" userId="13e1f74f-063c-4013-a034-309de61dad60" providerId="ADAL" clId="{53AEA380-6656-460E-952C-24C235BF2395}" dt="2024-02-27T15:33:20.419" v="408" actId="21"/>
          <ac:spMkLst>
            <pc:docMk/>
            <pc:sldMk cId="1726415674" sldId="267"/>
            <ac:spMk id="4" creationId="{7A48484C-A79B-859F-FBFF-1B75D692642E}"/>
          </ac:spMkLst>
        </pc:spChg>
        <pc:spChg chg="add del mod">
          <ac:chgData name="Doug Ukena" userId="13e1f74f-063c-4013-a034-309de61dad60" providerId="ADAL" clId="{53AEA380-6656-460E-952C-24C235BF2395}" dt="2024-02-27T15:33:24.605" v="409" actId="21"/>
          <ac:spMkLst>
            <pc:docMk/>
            <pc:sldMk cId="1726415674" sldId="267"/>
            <ac:spMk id="8" creationId="{62C82D70-DB36-A6B5-B2F5-875E30E35201}"/>
          </ac:spMkLst>
        </pc:spChg>
        <pc:picChg chg="del">
          <ac:chgData name="Doug Ukena" userId="13e1f74f-063c-4013-a034-309de61dad60" providerId="ADAL" clId="{53AEA380-6656-460E-952C-24C235BF2395}" dt="2024-02-27T15:32:56.900" v="400" actId="478"/>
          <ac:picMkLst>
            <pc:docMk/>
            <pc:sldMk cId="1726415674" sldId="267"/>
            <ac:picMk id="7" creationId="{3E385A7C-B20B-28BD-4223-D1046FBE18E0}"/>
          </ac:picMkLst>
        </pc:picChg>
        <pc:picChg chg="del">
          <ac:chgData name="Doug Ukena" userId="13e1f74f-063c-4013-a034-309de61dad60" providerId="ADAL" clId="{53AEA380-6656-460E-952C-24C235BF2395}" dt="2024-02-27T15:32:55.354" v="399" actId="478"/>
          <ac:picMkLst>
            <pc:docMk/>
            <pc:sldMk cId="1726415674" sldId="267"/>
            <ac:picMk id="9" creationId="{7D6C19F4-B511-CD92-5725-0644A5E094AF}"/>
          </ac:picMkLst>
        </pc:picChg>
        <pc:picChg chg="add mod">
          <ac:chgData name="Doug Ukena" userId="13e1f74f-063c-4013-a034-309de61dad60" providerId="ADAL" clId="{53AEA380-6656-460E-952C-24C235BF2395}" dt="2024-02-27T15:34:26.229" v="414" actId="1076"/>
          <ac:picMkLst>
            <pc:docMk/>
            <pc:sldMk cId="1726415674" sldId="267"/>
            <ac:picMk id="11" creationId="{9B0E67FF-2BB6-02E5-0B9B-AD80C922D5A9}"/>
          </ac:picMkLst>
        </pc:picChg>
      </pc:sldChg>
      <pc:sldChg chg="del">
        <pc:chgData name="Doug Ukena" userId="13e1f74f-063c-4013-a034-309de61dad60" providerId="ADAL" clId="{53AEA380-6656-460E-952C-24C235BF2395}" dt="2024-02-27T15:34:47.384" v="445" actId="2696"/>
        <pc:sldMkLst>
          <pc:docMk/>
          <pc:sldMk cId="588455987" sldId="268"/>
        </pc:sldMkLst>
      </pc:sldChg>
      <pc:sldChg chg="del">
        <pc:chgData name="Doug Ukena" userId="13e1f74f-063c-4013-a034-309de61dad60" providerId="ADAL" clId="{53AEA380-6656-460E-952C-24C235BF2395}" dt="2024-02-27T15:34:50.464" v="446" actId="2696"/>
        <pc:sldMkLst>
          <pc:docMk/>
          <pc:sldMk cId="55243652" sldId="269"/>
        </pc:sldMkLst>
      </pc:sldChg>
    </pc:docChg>
  </pc:docChgLst>
  <pc:docChgLst>
    <pc:chgData name="Doug Ukena" userId="13e1f74f-063c-4013-a034-309de61dad60" providerId="ADAL" clId="{7F885861-1F7D-4355-B46C-340D2FD482CE}"/>
    <pc:docChg chg="custSel modSld">
      <pc:chgData name="Doug Ukena" userId="13e1f74f-063c-4013-a034-309de61dad60" providerId="ADAL" clId="{7F885861-1F7D-4355-B46C-340D2FD482CE}" dt="2024-03-04T14:09:51.439" v="192" actId="20577"/>
      <pc:docMkLst>
        <pc:docMk/>
      </pc:docMkLst>
      <pc:sldChg chg="modSp mod">
        <pc:chgData name="Doug Ukena" userId="13e1f74f-063c-4013-a034-309de61dad60" providerId="ADAL" clId="{7F885861-1F7D-4355-B46C-340D2FD482CE}" dt="2024-03-04T14:09:29.065" v="181" actId="20577"/>
        <pc:sldMkLst>
          <pc:docMk/>
          <pc:sldMk cId="2657842518" sldId="257"/>
        </pc:sldMkLst>
        <pc:spChg chg="mod">
          <ac:chgData name="Doug Ukena" userId="13e1f74f-063c-4013-a034-309de61dad60" providerId="ADAL" clId="{7F885861-1F7D-4355-B46C-340D2FD482CE}" dt="2024-03-04T14:09:16.558" v="176" actId="20577"/>
          <ac:spMkLst>
            <pc:docMk/>
            <pc:sldMk cId="2657842518" sldId="257"/>
            <ac:spMk id="7" creationId="{A44A0C17-5881-4DFE-BE02-FF9FE5906A36}"/>
          </ac:spMkLst>
        </pc:spChg>
        <pc:spChg chg="mod">
          <ac:chgData name="Doug Ukena" userId="13e1f74f-063c-4013-a034-309de61dad60" providerId="ADAL" clId="{7F885861-1F7D-4355-B46C-340D2FD482CE}" dt="2024-03-04T14:09:29.065" v="181" actId="20577"/>
          <ac:spMkLst>
            <pc:docMk/>
            <pc:sldMk cId="2657842518" sldId="257"/>
            <ac:spMk id="10" creationId="{56671039-3A9B-4EC8-AFFD-5E48F488AA70}"/>
          </ac:spMkLst>
        </pc:spChg>
      </pc:sldChg>
      <pc:sldChg chg="delSp modSp mod">
        <pc:chgData name="Doug Ukena" userId="13e1f74f-063c-4013-a034-309de61dad60" providerId="ADAL" clId="{7F885861-1F7D-4355-B46C-340D2FD482CE}" dt="2024-02-27T21:53:33.731" v="173" actId="207"/>
        <pc:sldMkLst>
          <pc:docMk/>
          <pc:sldMk cId="1802025680" sldId="265"/>
        </pc:sldMkLst>
        <pc:spChg chg="mod">
          <ac:chgData name="Doug Ukena" userId="13e1f74f-063c-4013-a034-309de61dad60" providerId="ADAL" clId="{7F885861-1F7D-4355-B46C-340D2FD482CE}" dt="2024-02-27T21:53:33.731" v="173" actId="207"/>
          <ac:spMkLst>
            <pc:docMk/>
            <pc:sldMk cId="1802025680" sldId="265"/>
            <ac:spMk id="2" creationId="{EB15CEA3-2AAE-4B0B-B351-BDE3CE5BD4C3}"/>
          </ac:spMkLst>
        </pc:spChg>
        <pc:spChg chg="mod">
          <ac:chgData name="Doug Ukena" userId="13e1f74f-063c-4013-a034-309de61dad60" providerId="ADAL" clId="{7F885861-1F7D-4355-B46C-340D2FD482CE}" dt="2024-02-27T21:52:09.572" v="167" actId="255"/>
          <ac:spMkLst>
            <pc:docMk/>
            <pc:sldMk cId="1802025680" sldId="265"/>
            <ac:spMk id="3" creationId="{D94F9889-AB23-4A46-82AA-F31E92CAA42E}"/>
          </ac:spMkLst>
        </pc:spChg>
        <pc:spChg chg="mod">
          <ac:chgData name="Doug Ukena" userId="13e1f74f-063c-4013-a034-309de61dad60" providerId="ADAL" clId="{7F885861-1F7D-4355-B46C-340D2FD482CE}" dt="2024-02-27T21:52:02.958" v="166" actId="255"/>
          <ac:spMkLst>
            <pc:docMk/>
            <pc:sldMk cId="1802025680" sldId="265"/>
            <ac:spMk id="4" creationId="{E0DE8AF5-292D-489D-ADDA-6046180FDBA4}"/>
          </ac:spMkLst>
        </pc:spChg>
        <pc:spChg chg="del mod">
          <ac:chgData name="Doug Ukena" userId="13e1f74f-063c-4013-a034-309de61dad60" providerId="ADAL" clId="{7F885861-1F7D-4355-B46C-340D2FD482CE}" dt="2024-02-27T21:51:50.743" v="164" actId="21"/>
          <ac:spMkLst>
            <pc:docMk/>
            <pc:sldMk cId="1802025680" sldId="265"/>
            <ac:spMk id="5" creationId="{D34A2200-782F-4FAC-A805-F0348C2A8760}"/>
          </ac:spMkLst>
        </pc:spChg>
        <pc:spChg chg="del mod">
          <ac:chgData name="Doug Ukena" userId="13e1f74f-063c-4013-a034-309de61dad60" providerId="ADAL" clId="{7F885861-1F7D-4355-B46C-340D2FD482CE}" dt="2024-02-27T21:51:52.792" v="165" actId="21"/>
          <ac:spMkLst>
            <pc:docMk/>
            <pc:sldMk cId="1802025680" sldId="265"/>
            <ac:spMk id="6" creationId="{06B49035-8010-4353-AD02-6B3645FF6110}"/>
          </ac:spMkLst>
        </pc:spChg>
      </pc:sldChg>
      <pc:sldChg chg="modSp mod">
        <pc:chgData name="Doug Ukena" userId="13e1f74f-063c-4013-a034-309de61dad60" providerId="ADAL" clId="{7F885861-1F7D-4355-B46C-340D2FD482CE}" dt="2024-03-04T14:09:42.433" v="189" actId="20577"/>
        <pc:sldMkLst>
          <pc:docMk/>
          <pc:sldMk cId="1955188919" sldId="266"/>
        </pc:sldMkLst>
        <pc:spChg chg="mod">
          <ac:chgData name="Doug Ukena" userId="13e1f74f-063c-4013-a034-309de61dad60" providerId="ADAL" clId="{7F885861-1F7D-4355-B46C-340D2FD482CE}" dt="2024-02-27T21:53:27.523" v="171" actId="207"/>
          <ac:spMkLst>
            <pc:docMk/>
            <pc:sldMk cId="1955188919" sldId="266"/>
            <ac:spMk id="2" creationId="{D55B0D9E-7626-85F1-40B9-42FFC13CB07D}"/>
          </ac:spMkLst>
        </pc:spChg>
        <pc:spChg chg="mod">
          <ac:chgData name="Doug Ukena" userId="13e1f74f-063c-4013-a034-309de61dad60" providerId="ADAL" clId="{7F885861-1F7D-4355-B46C-340D2FD482CE}" dt="2024-03-04T14:09:39.383" v="186" actId="20577"/>
          <ac:spMkLst>
            <pc:docMk/>
            <pc:sldMk cId="1955188919" sldId="266"/>
            <ac:spMk id="3" creationId="{C0FF8500-71A9-8C11-82B3-677AAE40A004}"/>
          </ac:spMkLst>
        </pc:spChg>
        <pc:spChg chg="mod">
          <ac:chgData name="Doug Ukena" userId="13e1f74f-063c-4013-a034-309de61dad60" providerId="ADAL" clId="{7F885861-1F7D-4355-B46C-340D2FD482CE}" dt="2024-03-04T14:09:42.433" v="189" actId="20577"/>
          <ac:spMkLst>
            <pc:docMk/>
            <pc:sldMk cId="1955188919" sldId="266"/>
            <ac:spMk id="8" creationId="{7FF38C92-0D2D-F633-709B-F63DEC2B4E26}"/>
          </ac:spMkLst>
        </pc:spChg>
      </pc:sldChg>
      <pc:sldChg chg="modSp mod">
        <pc:chgData name="Doug Ukena" userId="13e1f74f-063c-4013-a034-309de61dad60" providerId="ADAL" clId="{7F885861-1F7D-4355-B46C-340D2FD482CE}" dt="2024-03-04T14:09:51.439" v="192" actId="20577"/>
        <pc:sldMkLst>
          <pc:docMk/>
          <pc:sldMk cId="1726415674" sldId="267"/>
        </pc:sldMkLst>
        <pc:spChg chg="mod">
          <ac:chgData name="Doug Ukena" userId="13e1f74f-063c-4013-a034-309de61dad60" providerId="ADAL" clId="{7F885861-1F7D-4355-B46C-340D2FD482CE}" dt="2024-02-27T21:53:30.567" v="172" actId="207"/>
          <ac:spMkLst>
            <pc:docMk/>
            <pc:sldMk cId="1726415674" sldId="267"/>
            <ac:spMk id="2" creationId="{50D71DC2-3420-2857-A383-14A76DC6B98B}"/>
          </ac:spMkLst>
        </pc:spChg>
        <pc:spChg chg="mod">
          <ac:chgData name="Doug Ukena" userId="13e1f74f-063c-4013-a034-309de61dad60" providerId="ADAL" clId="{7F885861-1F7D-4355-B46C-340D2FD482CE}" dt="2024-03-04T14:09:51.439" v="192" actId="20577"/>
          <ac:spMkLst>
            <pc:docMk/>
            <pc:sldMk cId="1726415674" sldId="267"/>
            <ac:spMk id="3" creationId="{13579DCA-D4E9-4FC0-C672-C242317759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70A32-35D1-4302-BE4E-C91DF6246B26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6787D-6C18-4EEF-8F45-C152FC892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BF0F-D4C0-478D-880C-66B9A9BA6142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71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1FB-E237-482E-88FF-FD9CA892EB4E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2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090F-FE24-410E-8680-4DE047B44CEE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ACB-8274-4CA1-BF1C-2C3B3238A422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1C71-1BA0-4C0D-9301-BE8BA2D11F48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4E95-274F-4ACC-B732-8776FB78EB84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2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9FC7-F80A-4BCA-8719-13FED52A846C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D98B-420B-412C-9E95-E59CA023F5B5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6D4-B508-4554-87AD-CC2BBAB8E7EE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323F05-ABE3-4DBA-8841-2883DDB8672D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2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121-4CE5-45C1-9C61-271A30F68241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8A8255-CC65-4041-BBF9-5D6D64CED3BA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2F99-675A-48EC-882F-B2A7D5CF0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889460"/>
            <a:ext cx="10058400" cy="3566160"/>
          </a:xfrm>
        </p:spPr>
        <p:txBody>
          <a:bodyPr>
            <a:normAutofit/>
          </a:bodyPr>
          <a:lstStyle/>
          <a:p>
            <a:r>
              <a:rPr lang="en-US" sz="6000" b="0" i="0" dirty="0">
                <a:solidFill>
                  <a:srgbClr val="000000"/>
                </a:solidFill>
                <a:effectLst/>
                <a:latin typeface="Roboto"/>
              </a:rPr>
              <a:t>Accessories for the CS6080 Companion Scanners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78425-CED2-478D-B7C7-AE375512D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MSS Software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B5A76-2DB8-47C7-9655-3543A440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3BC2C26-9C75-47B1-883D-B9BE5974A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76" b="22299"/>
          <a:stretch/>
        </p:blipFill>
        <p:spPr>
          <a:xfrm>
            <a:off x="8366234" y="33091"/>
            <a:ext cx="3825766" cy="200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AFF3-357A-4FE5-B738-0C6C865C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Accessories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A0C17-5881-4DFE-BE02-FF9FE5906A36}"/>
              </a:ext>
            </a:extLst>
          </p:cNvPr>
          <p:cNvSpPr txBox="1"/>
          <p:nvPr/>
        </p:nvSpPr>
        <p:spPr>
          <a:xfrm>
            <a:off x="1255144" y="4868242"/>
            <a:ext cx="404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0" dirty="0">
                <a:effectLst/>
                <a:latin typeface="Arial" panose="020B0604020202020204" pitchFamily="34" charset="0"/>
              </a:rPr>
              <a:t>Item:  </a:t>
            </a:r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CR6080-SC100F4WW</a:t>
            </a:r>
            <a:r>
              <a:rPr lang="en-US" dirty="0">
                <a:effectLst/>
              </a:rPr>
              <a:t> 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/>
              <a:t>For connecting your CS6080 to your PC as well as charging the device and one battery. USB Cord Sold Separately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71039-3A9B-4EC8-AFFD-5E48F488AA70}"/>
              </a:ext>
            </a:extLst>
          </p:cNvPr>
          <p:cNvSpPr txBox="1"/>
          <p:nvPr/>
        </p:nvSpPr>
        <p:spPr>
          <a:xfrm>
            <a:off x="6311008" y="4774413"/>
            <a:ext cx="482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Item: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MC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BL-CS6-S07-04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For connecting your CS6080 Dock to your PC.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F168A-D30A-4708-8530-85185966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6E2699-4057-A1C3-23C5-54606D6D4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37" y="1831188"/>
            <a:ext cx="2095500" cy="29432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734CFF-5C20-6629-348D-532B2C200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706" y="2153174"/>
            <a:ext cx="3081409" cy="230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4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0D9E-7626-85F1-40B9-42FFC13C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8500-71A9-8C11-82B3-677AAE40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2235" y="4883971"/>
            <a:ext cx="4822804" cy="12003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Item: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MBTRY-CS60EAB0E-04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Spare Battery for CS6080 </a:t>
            </a:r>
            <a:r>
              <a:rPr lang="en-US" sz="1800" dirty="0">
                <a:solidFill>
                  <a:schemeClr val="tx1"/>
                </a:solidFill>
              </a:rPr>
              <a:t>Scanner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C5262-99F0-0072-04EA-BBBBAB78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F38C92-0D2D-F633-709B-F63DEC2B4E26}"/>
              </a:ext>
            </a:extLst>
          </p:cNvPr>
          <p:cNvSpPr txBox="1"/>
          <p:nvPr/>
        </p:nvSpPr>
        <p:spPr>
          <a:xfrm>
            <a:off x="6347725" y="4841379"/>
            <a:ext cx="507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Item: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R6080-BC40004WW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For charging up to 4 batteries for CS6080 Scanners. Power Cord sold separately.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7F61FF-722D-949C-6453-614EA64DA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108" y="2065294"/>
            <a:ext cx="2413653" cy="22279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49CFCC-EE3E-C4D3-F1D1-D1EA84DC0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268" y="1935183"/>
            <a:ext cx="3611441" cy="281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1DC2-3420-2857-A383-14A76DC6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Accessories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79DCA-D4E9-4FC0-C672-C24231775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5463" y="4808668"/>
            <a:ext cx="4679575" cy="1060426"/>
          </a:xfrm>
        </p:spPr>
        <p:txBody>
          <a:bodyPr>
            <a:normAutofit/>
          </a:bodyPr>
          <a:lstStyle/>
          <a:p>
            <a:r>
              <a:rPr lang="en-US" dirty="0"/>
              <a:t>Item: </a:t>
            </a:r>
            <a:r>
              <a:rPr lang="en-US" sz="1800" dirty="0">
                <a:solidFill>
                  <a:srgbClr val="000000"/>
                </a:solidFill>
                <a:latin typeface="Helvetica" panose="020B0604020202020204" pitchFamily="34" charset="0"/>
              </a:rPr>
              <a:t>MH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LSTR-SP0060W-00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Silicone protecter for CS6080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C60EF-5E96-D5B2-B62F-5272B5CA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0E67FF-2BB6-02E5-0B9B-AD80C922D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79486">
            <a:off x="2085398" y="1922952"/>
            <a:ext cx="1297462" cy="27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1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CEA3-2AAE-4B0B-B351-BDE3CE5B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F9889-AB23-4A46-82AA-F31E92CAA4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effectLst/>
                <a:latin typeface="Proxima Nova"/>
              </a:rPr>
              <a:t>MZ1AE-CS6080-3C00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E8AF5-292D-489D-ADDA-6046180FD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MSS Software Service Contract for CS6080 Companion Scanner. Comprehensive Coverage, 3 Day Turn Around. Purchased within 30 Days of Device.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D74EE7C-1C4D-403F-BD4F-91AA8B90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</p:spTree>
    <p:extLst>
      <p:ext uri="{BB962C8B-B14F-4D97-AF65-F5344CB8AC3E}">
        <p14:creationId xmlns:p14="http://schemas.microsoft.com/office/powerpoint/2010/main" val="18020256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EB4113482FB4584CFD80A056B0F80" ma:contentTypeVersion="17" ma:contentTypeDescription="Create a new document." ma:contentTypeScope="" ma:versionID="741f56d9fdbaa2633a1d4e799d76ddb1">
  <xsd:schema xmlns:xsd="http://www.w3.org/2001/XMLSchema" xmlns:xs="http://www.w3.org/2001/XMLSchema" xmlns:p="http://schemas.microsoft.com/office/2006/metadata/properties" xmlns:ns1="http://schemas.microsoft.com/sharepoint/v3" xmlns:ns2="7d06b11d-8653-4d75-946b-0763e2e692f2" xmlns:ns3="34b70e06-75fb-4472-9644-9432cd628ee8" targetNamespace="http://schemas.microsoft.com/office/2006/metadata/properties" ma:root="true" ma:fieldsID="f39703b676c3382cffac0d8c995d02e2" ns1:_="" ns2:_="" ns3:_="">
    <xsd:import namespace="http://schemas.microsoft.com/sharepoint/v3"/>
    <xsd:import namespace="7d06b11d-8653-4d75-946b-0763e2e692f2"/>
    <xsd:import namespace="34b70e06-75fb-4472-9644-9432cd628e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6b11d-8653-4d75-946b-0763e2e69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571dfe3-5247-404a-ac50-ad1e2a560e1b}" ma:internalName="TaxCatchAll" ma:showField="CatchAllData" ma:web="7d06b11d-8653-4d75-946b-0763e2e69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70e06-75fb-4472-9644-9432cd628e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ba9e6eb-2139-4649-80a8-e2cb8634ee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4b70e06-75fb-4472-9644-9432cd628ee8">
      <Terms xmlns="http://schemas.microsoft.com/office/infopath/2007/PartnerControls"/>
    </lcf76f155ced4ddcb4097134ff3c332f>
    <_ip_UnifiedCompliancePolicyProperties xmlns="http://schemas.microsoft.com/sharepoint/v3" xsi:nil="true"/>
    <TaxCatchAll xmlns="7d06b11d-8653-4d75-946b-0763e2e692f2" xsi:nil="true"/>
    <SharedWithUsers xmlns="7d06b11d-8653-4d75-946b-0763e2e692f2">
      <UserInfo>
        <DisplayName>Doug Ukena</DisplayName>
        <AccountId>44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4136D7-A6C8-499F-A3E0-14A9EB1779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D4880-8145-4220-99C4-41FDD18AB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d06b11d-8653-4d75-946b-0763e2e692f2"/>
    <ds:schemaRef ds:uri="34b70e06-75fb-4472-9644-9432cd628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D54CA-0EF4-46C0-9E72-11DA0BBEA0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4b70e06-75fb-4472-9644-9432cd628ee8"/>
    <ds:schemaRef ds:uri="7d06b11d-8653-4d75-946b-0763e2e692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9967</TotalTime>
  <Words>175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Proxima Nova</vt:lpstr>
      <vt:lpstr>Roboto</vt:lpstr>
      <vt:lpstr>Retrospect</vt:lpstr>
      <vt:lpstr>Accessories for the CS6080 Companion Scanners</vt:lpstr>
      <vt:lpstr>Accessories</vt:lpstr>
      <vt:lpstr>Accessories </vt:lpstr>
      <vt:lpstr>Accessories </vt:lpstr>
      <vt:lpstr>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CT4X Accessories, Replacement and Service</dc:title>
  <dc:creator>Megan Stokes</dc:creator>
  <cp:lastModifiedBy>Doug Ukena</cp:lastModifiedBy>
  <cp:revision>39</cp:revision>
  <dcterms:created xsi:type="dcterms:W3CDTF">2021-02-03T14:20:45Z</dcterms:created>
  <dcterms:modified xsi:type="dcterms:W3CDTF">2024-03-04T14:09:55Z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0x0101002D7EB4113482FB4584CFD80A056B0F80</vt:lpwstr>
  </property>
  <property fmtid="{D5CDD505-2E9C-101B-9397-08002B2CF9AE}" pid="3" name="MediaServiceImageTags">
    <vt:lpwstr/>
  </property>
</Properties>
</file>